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8748-ACC8-47AE-8978-82E4E7B2EE8A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AB7EB69-DD82-4084-B460-53B31D9CF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983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8748-ACC8-47AE-8978-82E4E7B2EE8A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AB7EB69-DD82-4084-B460-53B31D9CF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51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8748-ACC8-47AE-8978-82E4E7B2EE8A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AB7EB69-DD82-4084-B460-53B31D9CFF6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7102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8748-ACC8-47AE-8978-82E4E7B2EE8A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AB7EB69-DD82-4084-B460-53B31D9CF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332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8748-ACC8-47AE-8978-82E4E7B2EE8A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AB7EB69-DD82-4084-B460-53B31D9CFF6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04699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8748-ACC8-47AE-8978-82E4E7B2EE8A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AB7EB69-DD82-4084-B460-53B31D9CF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469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8748-ACC8-47AE-8978-82E4E7B2EE8A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7EB69-DD82-4084-B460-53B31D9CF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413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8748-ACC8-47AE-8978-82E4E7B2EE8A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7EB69-DD82-4084-B460-53B31D9CF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653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8748-ACC8-47AE-8978-82E4E7B2EE8A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7EB69-DD82-4084-B460-53B31D9CF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445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8748-ACC8-47AE-8978-82E4E7B2EE8A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AB7EB69-DD82-4084-B460-53B31D9CF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804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8748-ACC8-47AE-8978-82E4E7B2EE8A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AB7EB69-DD82-4084-B460-53B31D9CF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792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8748-ACC8-47AE-8978-82E4E7B2EE8A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AB7EB69-DD82-4084-B460-53B31D9CF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693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8748-ACC8-47AE-8978-82E4E7B2EE8A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7EB69-DD82-4084-B460-53B31D9CF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29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8748-ACC8-47AE-8978-82E4E7B2EE8A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7EB69-DD82-4084-B460-53B31D9CF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69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8748-ACC8-47AE-8978-82E4E7B2EE8A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7EB69-DD82-4084-B460-53B31D9CF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265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8748-ACC8-47AE-8978-82E4E7B2EE8A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AB7EB69-DD82-4084-B460-53B31D9CF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3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18748-ACC8-47AE-8978-82E4E7B2EE8A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AB7EB69-DD82-4084-B460-53B31D9CF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563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BE7A417-631B-4CEA-9711-B08AFF0BB3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450177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農夫犂田撒種子</a:t>
            </a:r>
            <a:r>
              <a:rPr lang="en-US" altLang="zh-TW" b="1" dirty="0">
                <a:solidFill>
                  <a:schemeClr val="tx1"/>
                </a:solidFill>
                <a:latin typeface="SimHei" panose="02010600030101010101" pitchFamily="2" charset="-122"/>
                <a:ea typeface="SimHei" panose="02010600030101010101" pitchFamily="2" charset="-122"/>
              </a:rPr>
              <a:t/>
            </a:r>
            <a:br>
              <a:rPr lang="en-US" altLang="zh-TW" b="1" dirty="0">
                <a:solidFill>
                  <a:schemeClr val="tx1"/>
                </a:solidFill>
                <a:latin typeface="SimHei" panose="02010600030101010101" pitchFamily="2" charset="-122"/>
                <a:ea typeface="SimHei" panose="02010600030101010101" pitchFamily="2" charset="-122"/>
              </a:rPr>
            </a:br>
            <a:r>
              <a:rPr lang="en-US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SimHei" panose="02010600030101010101" pitchFamily="2" charset="-122"/>
              </a:rPr>
              <a:t>We Plough the Fields and Scatter</a:t>
            </a:r>
            <a:endParaRPr lang="en-US" sz="4000" b="1" dirty="0">
              <a:solidFill>
                <a:schemeClr val="tx1"/>
              </a:solidFill>
              <a:latin typeface="SimHei" panose="02010600030101010101" pitchFamily="2" charset="-122"/>
              <a:ea typeface="SimHei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87115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8E74A47-D07B-4FD8-A065-CEBA3F127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9368" y="573541"/>
            <a:ext cx="8915400" cy="55497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路旁花草主裝飾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Lo-pi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飛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鳥是主養飼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 winds and waves obey Him.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By Him the birds are fed:</a:t>
            </a:r>
          </a:p>
        </p:txBody>
      </p:sp>
    </p:spTree>
    <p:extLst>
      <p:ext uri="{BB962C8B-B14F-4D97-AF65-F5344CB8AC3E}">
        <p14:creationId xmlns:p14="http://schemas.microsoft.com/office/powerpoint/2010/main" val="2537976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4FADEF6-5E8F-432F-950C-7F013A1C2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2134" y="645195"/>
            <a:ext cx="8915400" cy="55178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何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況我是祂子兒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米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糧穩當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預備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Bi-  </a:t>
            </a:r>
            <a:r>
              <a:rPr lang="en-US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niu</a:t>
            </a:r>
            <a:r>
              <a:rPr lang="en-US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un-  tang  u- pi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Much more to us, His children.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 gives our daily bread.</a:t>
            </a:r>
          </a:p>
        </p:txBody>
      </p:sp>
    </p:spTree>
    <p:extLst>
      <p:ext uri="{BB962C8B-B14F-4D97-AF65-F5344CB8AC3E}">
        <p14:creationId xmlns:p14="http://schemas.microsoft.com/office/powerpoint/2010/main" val="19619494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5A45D33-F35B-4DAF-A6CB-C881E13E7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5240" y="308343"/>
            <a:ext cx="8915400" cy="6549657"/>
          </a:xfrm>
        </p:spPr>
        <p:txBody>
          <a:bodyPr/>
          <a:lstStyle/>
          <a:p>
            <a:pPr marL="0" indent="0" algn="ctr">
              <a:buNone/>
            </a:pPr>
            <a:r>
              <a:rPr lang="en-PH" altLang="zh-TW" sz="45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5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5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四方各項好物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-hang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是由天上賞賜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All good gifts around us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Are sent from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heav’n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above:</a:t>
            </a:r>
          </a:p>
        </p:txBody>
      </p:sp>
    </p:spTree>
    <p:extLst>
      <p:ext uri="{BB962C8B-B14F-4D97-AF65-F5344CB8AC3E}">
        <p14:creationId xmlns:p14="http://schemas.microsoft.com/office/powerpoint/2010/main" val="50398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60A37C3-E9C0-4625-A1C6-0DF326358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0099" y="770167"/>
            <a:ext cx="8915400" cy="537959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當感謝主來感謝主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kam-sia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Chu,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kam-sia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Chu,</a:t>
            </a:r>
          </a:p>
          <a:p>
            <a:pPr marL="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因為祂大恩慈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8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In-  </a:t>
            </a:r>
            <a:r>
              <a:rPr lang="en-US" sz="38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sz="38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en-US" sz="38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sz="38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toa</a:t>
            </a:r>
            <a:r>
              <a:rPr lang="en-US" sz="38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un-  </a:t>
            </a:r>
            <a:r>
              <a:rPr lang="en-US" sz="38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Then thank the Lord</a:t>
            </a: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 thank the Lord</a:t>
            </a: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For all His wondrous love.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044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5A45D33-F35B-4DAF-A6CB-C881E13E7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4128" y="518067"/>
            <a:ext cx="9523229" cy="6432698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天父我今讚美祢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o-  lo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感謝祢大恩典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Kam-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un- tian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We thank Thee then O Father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all things are bright and good.</a:t>
            </a:r>
          </a:p>
          <a:p>
            <a:pPr marL="0" indent="0" algn="ctr">
              <a:buNone/>
            </a:pPr>
            <a:endParaRPr lang="en-US" altLang="zh-TW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506152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60A37C3-E9C0-4625-A1C6-0DF326358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3108" y="602512"/>
            <a:ext cx="8915400" cy="5613510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賞賜各樣的福氣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-hang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生活快樂康健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Seng-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khoai-lok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khong-kian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seed-time and the harvest,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Our life, our health our food;</a:t>
            </a:r>
          </a:p>
          <a:p>
            <a:pPr marL="0" indent="0" algn="ctr">
              <a:buNone/>
            </a:pPr>
            <a:endParaRPr lang="en-US" sz="3500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7856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8E74A47-D07B-4FD8-A065-CEBA3F127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2134" y="639801"/>
            <a:ext cx="8915400" cy="55501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主大仁愛及慈悲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pi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我無物可報答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thang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po-tap,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Accept the gifts we offer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For all Thy love imparts.</a:t>
            </a:r>
          </a:p>
        </p:txBody>
      </p:sp>
    </p:spTree>
    <p:extLst>
      <p:ext uri="{BB962C8B-B14F-4D97-AF65-F5344CB8AC3E}">
        <p14:creationId xmlns:p14="http://schemas.microsoft.com/office/powerpoint/2010/main" val="17208842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4FADEF6-5E8F-432F-950C-7F013A1C2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8881" y="578935"/>
            <a:ext cx="8915400" cy="55178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謙卑感恩獻身心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sin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sim,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救主歡喜鑒納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-lap.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And what Thou most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desirest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Our humble, thankful hearts.</a:t>
            </a:r>
          </a:p>
        </p:txBody>
      </p:sp>
    </p:spTree>
    <p:extLst>
      <p:ext uri="{BB962C8B-B14F-4D97-AF65-F5344CB8AC3E}">
        <p14:creationId xmlns:p14="http://schemas.microsoft.com/office/powerpoint/2010/main" val="23355900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5A45D33-F35B-4DAF-A6CB-C881E13E7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6701" y="440865"/>
            <a:ext cx="8915400" cy="6549657"/>
          </a:xfrm>
        </p:spPr>
        <p:txBody>
          <a:bodyPr/>
          <a:lstStyle/>
          <a:p>
            <a:pPr marL="0" indent="0" algn="ctr">
              <a:buNone/>
            </a:pPr>
            <a:r>
              <a:rPr lang="en-PH" altLang="zh-TW" sz="45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5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5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四方各項好物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-hang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是由天上賞賜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All good gifts around us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Are sent from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heav’n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above:</a:t>
            </a:r>
          </a:p>
        </p:txBody>
      </p:sp>
    </p:spTree>
    <p:extLst>
      <p:ext uri="{BB962C8B-B14F-4D97-AF65-F5344CB8AC3E}">
        <p14:creationId xmlns:p14="http://schemas.microsoft.com/office/powerpoint/2010/main" val="36582299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60A37C3-E9C0-4625-A1C6-0DF326358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2864" y="849681"/>
            <a:ext cx="8915400" cy="537959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當感謝主來感謝主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kam-sia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Chu,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kam-sia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Chu,</a:t>
            </a:r>
          </a:p>
          <a:p>
            <a:pPr marL="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因為祂大恩慈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8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In-   </a:t>
            </a:r>
            <a:r>
              <a:rPr lang="en-US" sz="38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sz="38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en-US" sz="38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sz="38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toa</a:t>
            </a:r>
            <a:r>
              <a:rPr lang="en-US" sz="38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un-  </a:t>
            </a:r>
            <a:r>
              <a:rPr lang="en-US" sz="38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Then thank the Lord</a:t>
            </a: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 thank the Lord</a:t>
            </a: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For all His wondrous love.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110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5A45D33-F35B-4DAF-A6CB-C881E13E7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5101" y="531320"/>
            <a:ext cx="9523229" cy="6432698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農夫犂田撒種子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Long-hu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loe-chhan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-chi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盼望後來收成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Ng- bang  au-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We plow the fields, and scatter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 good seed on the land.</a:t>
            </a:r>
          </a:p>
          <a:p>
            <a:pPr marL="0" indent="0" algn="ctr">
              <a:buNone/>
            </a:pPr>
            <a:endParaRPr lang="en-US" altLang="zh-TW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71832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60A37C3-E9C0-4625-A1C6-0DF326358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3838" y="589260"/>
            <a:ext cx="8915400" cy="5613510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總是萌芽與長大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puh-ge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tiong-toa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是由上帝權能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anose="020E0502030303020204" pitchFamily="34" charset="0"/>
              </a:rPr>
              <a:t>     Si   </a:t>
            </a:r>
            <a:r>
              <a:rPr lang="en-US" sz="3500" b="1" dirty="0" err="1" smtClean="0">
                <a:solidFill>
                  <a:schemeClr val="tx1"/>
                </a:solidFill>
                <a:latin typeface="Candara" panose="020E0502030303020204" pitchFamily="34" charset="0"/>
              </a:rPr>
              <a:t>tui</a:t>
            </a:r>
            <a:r>
              <a:rPr lang="en-US" sz="3500" b="1" dirty="0" smtClean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Siong-te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koan-leng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But it is fed and watered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By God’s almighty hand:</a:t>
            </a:r>
          </a:p>
          <a:p>
            <a:pPr marL="0" indent="0" algn="ctr">
              <a:buNone/>
            </a:pPr>
            <a:endParaRPr lang="en-US" sz="3500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849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8E74A47-D07B-4FD8-A065-CEBA3F127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0099" y="441019"/>
            <a:ext cx="8915400" cy="55497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及時雨水祂賞賜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Kip-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ho-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I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霜雪甘露潤澤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seh</a:t>
            </a:r>
            <a:r>
              <a:rPr lang="en-US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kam</a:t>
            </a:r>
            <a:r>
              <a:rPr lang="en-US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lo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lun-tek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 sends the snow in winter;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 warmth to swell the grain,</a:t>
            </a:r>
          </a:p>
        </p:txBody>
      </p:sp>
    </p:spTree>
    <p:extLst>
      <p:ext uri="{BB962C8B-B14F-4D97-AF65-F5344CB8AC3E}">
        <p14:creationId xmlns:p14="http://schemas.microsoft.com/office/powerpoint/2010/main" val="1581588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4FADEF6-5E8F-432F-950C-7F013A1C2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142" y="565683"/>
            <a:ext cx="8915400" cy="55178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春夏秋冬好風日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tang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hong-jit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五穀漸漸成熟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Ngo-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chiam-chiam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 breezes and the sunshine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And soft refreshing rain.</a:t>
            </a:r>
          </a:p>
        </p:txBody>
      </p:sp>
    </p:spTree>
    <p:extLst>
      <p:ext uri="{BB962C8B-B14F-4D97-AF65-F5344CB8AC3E}">
        <p14:creationId xmlns:p14="http://schemas.microsoft.com/office/powerpoint/2010/main" val="3736982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5A45D33-F35B-4DAF-A6CB-C881E13E7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474" y="215577"/>
            <a:ext cx="8915400" cy="6549657"/>
          </a:xfrm>
        </p:spPr>
        <p:txBody>
          <a:bodyPr/>
          <a:lstStyle/>
          <a:p>
            <a:pPr marL="0" indent="0" algn="ctr">
              <a:buNone/>
            </a:pPr>
            <a:r>
              <a:rPr lang="en-PH" altLang="zh-TW" sz="45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5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5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四方各項好物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Si-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hang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是由天上賞賜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All good gifts around us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Are sent from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heav’n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above:</a:t>
            </a:r>
          </a:p>
        </p:txBody>
      </p:sp>
    </p:spTree>
    <p:extLst>
      <p:ext uri="{BB962C8B-B14F-4D97-AF65-F5344CB8AC3E}">
        <p14:creationId xmlns:p14="http://schemas.microsoft.com/office/powerpoint/2010/main" val="3002190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60A37C3-E9C0-4625-A1C6-0DF326358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4899" y="703906"/>
            <a:ext cx="8915400" cy="537959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當感謝主來感謝主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kam-sia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Chu,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kam-sia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Chu,</a:t>
            </a:r>
          </a:p>
          <a:p>
            <a:pPr marL="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因為祂大恩慈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8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In-   </a:t>
            </a:r>
            <a:r>
              <a:rPr lang="en-US" sz="38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sz="38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en-US" sz="38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sz="38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toa</a:t>
            </a:r>
            <a:r>
              <a:rPr lang="en-US" sz="38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un-  </a:t>
            </a:r>
            <a:r>
              <a:rPr lang="en-US" sz="38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Then thank the Lord</a:t>
            </a: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 thank the Lord</a:t>
            </a: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For all His wondrous love.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179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5A45D33-F35B-4DAF-A6CB-C881E13E7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4858" y="571075"/>
            <a:ext cx="9523229" cy="6432698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萬物不論在遠近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bo-lun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都是上帝造成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cho-seng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 only is the Maker 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Of all things near and far,</a:t>
            </a:r>
          </a:p>
          <a:p>
            <a:pPr marL="0" indent="0" algn="ctr">
              <a:buNone/>
            </a:pPr>
            <a:endParaRPr lang="en-US" altLang="zh-TW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40404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60A37C3-E9C0-4625-A1C6-0DF326358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3595" y="522999"/>
            <a:ext cx="8915400" cy="5613510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海波風浪順服主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Hai-pho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hong-eng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夜間星辰光明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Mi-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kng-beng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paints the wayside flower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lights the evening star;</a:t>
            </a:r>
          </a:p>
          <a:p>
            <a:pPr marL="0" indent="0" algn="ctr">
              <a:buNone/>
            </a:pPr>
            <a:endParaRPr lang="en-US" sz="3500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68978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293</TotalTime>
  <Words>743</Words>
  <Application>Microsoft Office PowerPoint</Application>
  <PresentationFormat>Widescreen</PresentationFormat>
  <Paragraphs>133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DFKai-SB</vt:lpstr>
      <vt:lpstr>SimHei</vt:lpstr>
      <vt:lpstr>Arial</vt:lpstr>
      <vt:lpstr>Candara</vt:lpstr>
      <vt:lpstr>Century Gothic</vt:lpstr>
      <vt:lpstr>Wingdings 3</vt:lpstr>
      <vt:lpstr>Wisp</vt:lpstr>
      <vt:lpstr>農夫犂田撒種子 We Plough the Fields and Scatter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農夫犂田撒種子 We Plough the Fields and Scatter</dc:title>
  <dc:creator>GGC ADMIN 2</dc:creator>
  <cp:lastModifiedBy>ggctech</cp:lastModifiedBy>
  <cp:revision>41</cp:revision>
  <dcterms:created xsi:type="dcterms:W3CDTF">2018-08-03T03:18:29Z</dcterms:created>
  <dcterms:modified xsi:type="dcterms:W3CDTF">2018-08-03T08:47:39Z</dcterms:modified>
</cp:coreProperties>
</file>